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77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0D91CE5-88FD-CB9C-6FD7-863927D6F6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6120"/>
            <a:ext cx="5486400" cy="3086100"/>
          </a:xfrm>
          <a:prstGeom prst="rect">
            <a:avLst/>
          </a:prstGeom>
        </p:spPr>
      </p:pic>
      <p:pic>
        <p:nvPicPr>
          <p:cNvPr id="7" name="Picture 6" descr="A race car track with a person sitting in front of him&#10;&#10;Description automatically generated">
            <a:extLst>
              <a:ext uri="{FF2B5EF4-FFF2-40B4-BE49-F238E27FC236}">
                <a16:creationId xmlns:a16="http://schemas.microsoft.com/office/drawing/2014/main" id="{B82A3E77-D7C7-2F30-AF75-505CE53F0E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745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>
                <a:solidFill>
                  <a:srgbClr val="F16122"/>
                </a:solidFill>
              </a:rPr>
              <a:t>SLAM</a:t>
            </a:r>
            <a:r>
              <a:rPr lang="en-US" dirty="0"/>
              <a:t> + 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660369" y="580195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F1TENTH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4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379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AutoDRIVE-F1TENTH-Autoware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